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440" r:id="rId6"/>
    <p:sldId id="260" r:id="rId7"/>
    <p:sldId id="2446" r:id="rId8"/>
    <p:sldId id="2448" r:id="rId9"/>
    <p:sldId id="2449" r:id="rId10"/>
    <p:sldId id="2450" r:id="rId11"/>
    <p:sldId id="2455" r:id="rId12"/>
    <p:sldId id="2451" r:id="rId13"/>
    <p:sldId id="2454" r:id="rId14"/>
    <p:sldId id="2444" r:id="rId15"/>
    <p:sldId id="2456" r:id="rId16"/>
    <p:sldId id="2457" r:id="rId17"/>
    <p:sldId id="2458" r:id="rId18"/>
    <p:sldId id="2445" r:id="rId19"/>
    <p:sldId id="244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6C8E0-CC0B-472A-9AC6-041DA9A92F0D}" v="82" dt="2021-05-27T06:40:39.234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sav S" userId="98531637011fa9f8" providerId="LiveId" clId="{5086C8E0-CC0B-472A-9AC6-041DA9A92F0D}"/>
    <pc:docChg chg="undo custSel addSld delSld modSld sldOrd">
      <pc:chgData name="Utsav S" userId="98531637011fa9f8" providerId="LiveId" clId="{5086C8E0-CC0B-472A-9AC6-041DA9A92F0D}" dt="2021-05-27T06:40:39.234" v="799"/>
      <pc:docMkLst>
        <pc:docMk/>
      </pc:docMkLst>
      <pc:sldChg chg="addSp delSp modSp modTransition">
        <pc:chgData name="Utsav S" userId="98531637011fa9f8" providerId="LiveId" clId="{5086C8E0-CC0B-472A-9AC6-041DA9A92F0D}" dt="2021-05-27T06:05:40.343" v="760"/>
        <pc:sldMkLst>
          <pc:docMk/>
          <pc:sldMk cId="2506210253" sldId="256"/>
        </pc:sldMkLst>
        <pc:picChg chg="add del mod">
          <ac:chgData name="Utsav S" userId="98531637011fa9f8" providerId="LiveId" clId="{5086C8E0-CC0B-472A-9AC6-041DA9A92F0D}" dt="2021-05-27T06:04:59.192" v="759"/>
          <ac:picMkLst>
            <pc:docMk/>
            <pc:sldMk cId="2506210253" sldId="256"/>
            <ac:picMk id="2" creationId="{7BCF0668-3125-49AF-A736-0F107C4D28AC}"/>
          </ac:picMkLst>
        </pc:picChg>
        <pc:picChg chg="add del mod">
          <ac:chgData name="Utsav S" userId="98531637011fa9f8" providerId="LiveId" clId="{5086C8E0-CC0B-472A-9AC6-041DA9A92F0D}" dt="2021-05-27T06:05:40.343" v="760"/>
          <ac:picMkLst>
            <pc:docMk/>
            <pc:sldMk cId="2506210253" sldId="256"/>
            <ac:picMk id="3" creationId="{57EED809-7D5E-409D-A73E-8D46B10E78B3}"/>
          </ac:picMkLst>
        </pc:picChg>
        <pc:picChg chg="add mod">
          <ac:chgData name="Utsav S" userId="98531637011fa9f8" providerId="LiveId" clId="{5086C8E0-CC0B-472A-9AC6-041DA9A92F0D}" dt="2021-05-27T06:05:40.343" v="760"/>
          <ac:picMkLst>
            <pc:docMk/>
            <pc:sldMk cId="2506210253" sldId="256"/>
            <ac:picMk id="4" creationId="{75326317-01E9-43C0-9662-6D86F4BF7564}"/>
          </ac:picMkLst>
        </pc:picChg>
      </pc:sldChg>
      <pc:sldChg chg="addSp delSp modSp mod modTransition">
        <pc:chgData name="Utsav S" userId="98531637011fa9f8" providerId="LiveId" clId="{5086C8E0-CC0B-472A-9AC6-041DA9A92F0D}" dt="2021-05-27T06:12:04.941" v="771"/>
        <pc:sldMkLst>
          <pc:docMk/>
          <pc:sldMk cId="48532822" sldId="260"/>
        </pc:sldMkLst>
        <pc:spChg chg="del">
          <ac:chgData name="Utsav S" userId="98531637011fa9f8" providerId="LiveId" clId="{5086C8E0-CC0B-472A-9AC6-041DA9A92F0D}" dt="2021-05-25T04:34:15.793" v="724" actId="478"/>
          <ac:spMkLst>
            <pc:docMk/>
            <pc:sldMk cId="48532822" sldId="260"/>
            <ac:spMk id="2" creationId="{B9BB9BB1-292D-4569-BA74-3E766701DB15}"/>
          </ac:spMkLst>
        </pc:spChg>
        <pc:picChg chg="add del mod">
          <ac:chgData name="Utsav S" userId="98531637011fa9f8" providerId="LiveId" clId="{5086C8E0-CC0B-472A-9AC6-041DA9A92F0D}" dt="2021-05-27T06:09:13.446" v="767"/>
          <ac:picMkLst>
            <pc:docMk/>
            <pc:sldMk cId="48532822" sldId="260"/>
            <ac:picMk id="2" creationId="{3D9C24D1-9AE3-4D23-B02D-06073D483E08}"/>
          </ac:picMkLst>
        </pc:picChg>
        <pc:picChg chg="add del mod">
          <ac:chgData name="Utsav S" userId="98531637011fa9f8" providerId="LiveId" clId="{5086C8E0-CC0B-472A-9AC6-041DA9A92F0D}" dt="2021-05-27T06:10:05.757" v="768"/>
          <ac:picMkLst>
            <pc:docMk/>
            <pc:sldMk cId="48532822" sldId="260"/>
            <ac:picMk id="3" creationId="{5D5CBA9D-6CC7-4B94-BA0D-634D9A8B4B5F}"/>
          </ac:picMkLst>
        </pc:picChg>
        <pc:picChg chg="add del mod">
          <ac:chgData name="Utsav S" userId="98531637011fa9f8" providerId="LiveId" clId="{5086C8E0-CC0B-472A-9AC6-041DA9A92F0D}" dt="2021-05-27T06:11:02.958" v="769"/>
          <ac:picMkLst>
            <pc:docMk/>
            <pc:sldMk cId="48532822" sldId="260"/>
            <ac:picMk id="5" creationId="{503A7305-1F39-4745-B18D-2F9A491A681D}"/>
          </ac:picMkLst>
        </pc:picChg>
        <pc:picChg chg="add del mod">
          <ac:chgData name="Utsav S" userId="98531637011fa9f8" providerId="LiveId" clId="{5086C8E0-CC0B-472A-9AC6-041DA9A92F0D}" dt="2021-05-27T06:11:12.034" v="770"/>
          <ac:picMkLst>
            <pc:docMk/>
            <pc:sldMk cId="48532822" sldId="260"/>
            <ac:picMk id="6" creationId="{53C0EB2E-3519-4C89-96A6-EAEFEC37F106}"/>
          </ac:picMkLst>
        </pc:picChg>
        <pc:picChg chg="add del mod">
          <ac:chgData name="Utsav S" userId="98531637011fa9f8" providerId="LiveId" clId="{5086C8E0-CC0B-472A-9AC6-041DA9A92F0D}" dt="2021-05-27T06:12:04.941" v="771"/>
          <ac:picMkLst>
            <pc:docMk/>
            <pc:sldMk cId="48532822" sldId="260"/>
            <ac:picMk id="9" creationId="{A771A1B6-39DE-4EFD-9FFE-7F85760F765C}"/>
          </ac:picMkLst>
        </pc:picChg>
        <pc:picChg chg="add mod">
          <ac:chgData name="Utsav S" userId="98531637011fa9f8" providerId="LiveId" clId="{5086C8E0-CC0B-472A-9AC6-041DA9A92F0D}" dt="2021-05-27T06:12:04.941" v="771"/>
          <ac:picMkLst>
            <pc:docMk/>
            <pc:sldMk cId="48532822" sldId="260"/>
            <ac:picMk id="10" creationId="{56FFCFEE-F62C-430F-802A-5280FACE0373}"/>
          </ac:picMkLst>
        </pc:picChg>
      </pc:sldChg>
      <pc:sldChg chg="addSp delSp modSp mod modTransition">
        <pc:chgData name="Utsav S" userId="98531637011fa9f8" providerId="LiveId" clId="{5086C8E0-CC0B-472A-9AC6-041DA9A92F0D}" dt="2021-05-27T06:07:51.298" v="765"/>
        <pc:sldMkLst>
          <pc:docMk/>
          <pc:sldMk cId="4236326864" sldId="2440"/>
        </pc:sldMkLst>
        <pc:spChg chg="del">
          <ac:chgData name="Utsav S" userId="98531637011fa9f8" providerId="LiveId" clId="{5086C8E0-CC0B-472A-9AC6-041DA9A92F0D}" dt="2021-05-25T04:34:10.906" v="723" actId="478"/>
          <ac:spMkLst>
            <pc:docMk/>
            <pc:sldMk cId="4236326864" sldId="2440"/>
            <ac:spMk id="8" creationId="{37EAC647-D2A2-4904-B455-984AECA4DA77}"/>
          </ac:spMkLst>
        </pc:spChg>
        <pc:picChg chg="add del mod">
          <ac:chgData name="Utsav S" userId="98531637011fa9f8" providerId="LiveId" clId="{5086C8E0-CC0B-472A-9AC6-041DA9A92F0D}" dt="2021-05-27T06:06:38.394" v="762"/>
          <ac:picMkLst>
            <pc:docMk/>
            <pc:sldMk cId="4236326864" sldId="2440"/>
            <ac:picMk id="2" creationId="{661D812A-118A-4098-9B2E-7330183A9529}"/>
          </ac:picMkLst>
        </pc:picChg>
        <pc:picChg chg="add del mod">
          <ac:chgData name="Utsav S" userId="98531637011fa9f8" providerId="LiveId" clId="{5086C8E0-CC0B-472A-9AC6-041DA9A92F0D}" dt="2021-05-27T06:07:00.921" v="763"/>
          <ac:picMkLst>
            <pc:docMk/>
            <pc:sldMk cId="4236326864" sldId="2440"/>
            <ac:picMk id="3" creationId="{95263FC6-1C5F-4714-82AA-6D552F9C36BA}"/>
          </ac:picMkLst>
        </pc:picChg>
        <pc:picChg chg="add del mod">
          <ac:chgData name="Utsav S" userId="98531637011fa9f8" providerId="LiveId" clId="{5086C8E0-CC0B-472A-9AC6-041DA9A92F0D}" dt="2021-05-27T06:07:27.698" v="764"/>
          <ac:picMkLst>
            <pc:docMk/>
            <pc:sldMk cId="4236326864" sldId="2440"/>
            <ac:picMk id="5" creationId="{1DD9D5D4-B33B-4E82-B062-A070EE53CB72}"/>
          </ac:picMkLst>
        </pc:picChg>
        <pc:picChg chg="add del mod">
          <ac:chgData name="Utsav S" userId="98531637011fa9f8" providerId="LiveId" clId="{5086C8E0-CC0B-472A-9AC6-041DA9A92F0D}" dt="2021-05-27T06:07:51.298" v="765"/>
          <ac:picMkLst>
            <pc:docMk/>
            <pc:sldMk cId="4236326864" sldId="2440"/>
            <ac:picMk id="7" creationId="{2C2D6EC9-3D4F-45B4-92FA-50BEAC0AF0EB}"/>
          </ac:picMkLst>
        </pc:picChg>
        <pc:picChg chg="add mod">
          <ac:chgData name="Utsav S" userId="98531637011fa9f8" providerId="LiveId" clId="{5086C8E0-CC0B-472A-9AC6-041DA9A92F0D}" dt="2021-05-27T06:07:51.298" v="765"/>
          <ac:picMkLst>
            <pc:docMk/>
            <pc:sldMk cId="4236326864" sldId="2440"/>
            <ac:picMk id="8" creationId="{D52A3B46-E15A-4AE4-B780-DF1D19695599}"/>
          </ac:picMkLst>
        </pc:picChg>
      </pc:sldChg>
      <pc:sldChg chg="addSp modSp modTransition">
        <pc:chgData name="Utsav S" userId="98531637011fa9f8" providerId="LiveId" clId="{5086C8E0-CC0B-472A-9AC6-041DA9A92F0D}" dt="2021-05-27T06:40:39.234" v="799"/>
        <pc:sldMkLst>
          <pc:docMk/>
          <pc:sldMk cId="207078912" sldId="2441"/>
        </pc:sldMkLst>
        <pc:picChg chg="add mod">
          <ac:chgData name="Utsav S" userId="98531637011fa9f8" providerId="LiveId" clId="{5086C8E0-CC0B-472A-9AC6-041DA9A92F0D}" dt="2021-05-27T06:40:39.234" v="799"/>
          <ac:picMkLst>
            <pc:docMk/>
            <pc:sldMk cId="207078912" sldId="2441"/>
            <ac:picMk id="2" creationId="{A582E853-7C28-4F41-9859-1EA430EE801D}"/>
          </ac:picMkLst>
        </pc:picChg>
      </pc:sldChg>
      <pc:sldChg chg="addSp delSp modSp mod modTransition">
        <pc:chgData name="Utsav S" userId="98531637011fa9f8" providerId="LiveId" clId="{5086C8E0-CC0B-472A-9AC6-041DA9A92F0D}" dt="2021-05-27T06:31:47.992" v="786"/>
        <pc:sldMkLst>
          <pc:docMk/>
          <pc:sldMk cId="2015839587" sldId="2444"/>
        </pc:sldMkLst>
        <pc:spChg chg="add del mod">
          <ac:chgData name="Utsav S" userId="98531637011fa9f8" providerId="LiveId" clId="{5086C8E0-CC0B-472A-9AC6-041DA9A92F0D}" dt="2021-05-25T04:34:53.668" v="733" actId="478"/>
          <ac:spMkLst>
            <pc:docMk/>
            <pc:sldMk cId="2015839587" sldId="2444"/>
            <ac:spMk id="3" creationId="{6C682F70-2571-450F-8994-31D445F5B2DD}"/>
          </ac:spMkLst>
        </pc:spChg>
        <pc:spChg chg="mod">
          <ac:chgData name="Utsav S" userId="98531637011fa9f8" providerId="LiveId" clId="{5086C8E0-CC0B-472A-9AC6-041DA9A92F0D}" dt="2021-05-25T04:29:07.422" v="682" actId="20577"/>
          <ac:spMkLst>
            <pc:docMk/>
            <pc:sldMk cId="2015839587" sldId="2444"/>
            <ac:spMk id="4" creationId="{9C2EEB1E-E5B2-44FA-8D26-4D510438DDB9}"/>
          </ac:spMkLst>
        </pc:spChg>
        <pc:spChg chg="del">
          <ac:chgData name="Utsav S" userId="98531637011fa9f8" providerId="LiveId" clId="{5086C8E0-CC0B-472A-9AC6-041DA9A92F0D}" dt="2021-05-25T04:34:56.432" v="734" actId="478"/>
          <ac:spMkLst>
            <pc:docMk/>
            <pc:sldMk cId="2015839587" sldId="2444"/>
            <ac:spMk id="8" creationId="{37EAC647-D2A2-4904-B455-984AECA4DA77}"/>
          </ac:spMkLst>
        </pc:spChg>
        <pc:picChg chg="add mod">
          <ac:chgData name="Utsav S" userId="98531637011fa9f8" providerId="LiveId" clId="{5086C8E0-CC0B-472A-9AC6-041DA9A92F0D}" dt="2021-05-27T06:31:47.992" v="786"/>
          <ac:picMkLst>
            <pc:docMk/>
            <pc:sldMk cId="2015839587" sldId="2444"/>
            <ac:picMk id="2" creationId="{B4AC797D-34AB-41F2-A766-796C2118D7C3}"/>
          </ac:picMkLst>
        </pc:picChg>
        <pc:picChg chg="add del">
          <ac:chgData name="Utsav S" userId="98531637011fa9f8" providerId="LiveId" clId="{5086C8E0-CC0B-472A-9AC6-041DA9A92F0D}" dt="2021-05-25T04:34:53.668" v="733" actId="478"/>
          <ac:picMkLst>
            <pc:docMk/>
            <pc:sldMk cId="2015839587" sldId="2444"/>
            <ac:picMk id="6" creationId="{361EFFB7-8B3E-491D-89F4-6C4D12965016}"/>
          </ac:picMkLst>
        </pc:picChg>
      </pc:sldChg>
      <pc:sldChg chg="addSp delSp modSp mod ord modTransition">
        <pc:chgData name="Utsav S" userId="98531637011fa9f8" providerId="LiveId" clId="{5086C8E0-CC0B-472A-9AC6-041DA9A92F0D}" dt="2021-05-27T06:40:10.289" v="798"/>
        <pc:sldMkLst>
          <pc:docMk/>
          <pc:sldMk cId="2558366740" sldId="2445"/>
        </pc:sldMkLst>
        <pc:spChg chg="mod">
          <ac:chgData name="Utsav S" userId="98531637011fa9f8" providerId="LiveId" clId="{5086C8E0-CC0B-472A-9AC6-041DA9A92F0D}" dt="2021-05-25T04:29:19.485" v="687" actId="20577"/>
          <ac:spMkLst>
            <pc:docMk/>
            <pc:sldMk cId="2558366740" sldId="2445"/>
            <ac:spMk id="4" creationId="{9C2EEB1E-E5B2-44FA-8D26-4D510438DDB9}"/>
          </ac:spMkLst>
        </pc:spChg>
        <pc:spChg chg="del">
          <ac:chgData name="Utsav S" userId="98531637011fa9f8" providerId="LiveId" clId="{5086C8E0-CC0B-472A-9AC6-041DA9A92F0D}" dt="2021-05-25T04:35:14.590" v="738" actId="478"/>
          <ac:spMkLst>
            <pc:docMk/>
            <pc:sldMk cId="2558366740" sldId="2445"/>
            <ac:spMk id="8" creationId="{37EAC647-D2A2-4904-B455-984AECA4DA77}"/>
          </ac:spMkLst>
        </pc:spChg>
        <pc:picChg chg="add del mod">
          <ac:chgData name="Utsav S" userId="98531637011fa9f8" providerId="LiveId" clId="{5086C8E0-CC0B-472A-9AC6-041DA9A92F0D}" dt="2021-05-27T06:36:18.729" v="794"/>
          <ac:picMkLst>
            <pc:docMk/>
            <pc:sldMk cId="2558366740" sldId="2445"/>
            <ac:picMk id="2" creationId="{7EB26431-444B-4576-9C26-3EC653A4F427}"/>
          </ac:picMkLst>
        </pc:picChg>
        <pc:picChg chg="add del mod">
          <ac:chgData name="Utsav S" userId="98531637011fa9f8" providerId="LiveId" clId="{5086C8E0-CC0B-472A-9AC6-041DA9A92F0D}" dt="2021-05-27T06:36:31.092" v="795"/>
          <ac:picMkLst>
            <pc:docMk/>
            <pc:sldMk cId="2558366740" sldId="2445"/>
            <ac:picMk id="3" creationId="{6D786CBD-7A8E-4F5D-9B37-6870F5E3D241}"/>
          </ac:picMkLst>
        </pc:picChg>
        <pc:picChg chg="add del mod">
          <ac:chgData name="Utsav S" userId="98531637011fa9f8" providerId="LiveId" clId="{5086C8E0-CC0B-472A-9AC6-041DA9A92F0D}" dt="2021-05-27T06:36:46.656" v="796"/>
          <ac:picMkLst>
            <pc:docMk/>
            <pc:sldMk cId="2558366740" sldId="2445"/>
            <ac:picMk id="5" creationId="{D1E6251C-1D20-4FDE-8EE5-B7E5792CC15B}"/>
          </ac:picMkLst>
        </pc:picChg>
        <pc:picChg chg="add del mod">
          <ac:chgData name="Utsav S" userId="98531637011fa9f8" providerId="LiveId" clId="{5086C8E0-CC0B-472A-9AC6-041DA9A92F0D}" dt="2021-05-27T06:38:25.581" v="797"/>
          <ac:picMkLst>
            <pc:docMk/>
            <pc:sldMk cId="2558366740" sldId="2445"/>
            <ac:picMk id="7" creationId="{510ED76A-DF17-4AA3-B781-72CEFC6847A4}"/>
          </ac:picMkLst>
        </pc:picChg>
        <pc:picChg chg="add del mod">
          <ac:chgData name="Utsav S" userId="98531637011fa9f8" providerId="LiveId" clId="{5086C8E0-CC0B-472A-9AC6-041DA9A92F0D}" dt="2021-05-27T06:40:10.289" v="798"/>
          <ac:picMkLst>
            <pc:docMk/>
            <pc:sldMk cId="2558366740" sldId="2445"/>
            <ac:picMk id="8" creationId="{0BF80E4E-DB40-4FDB-B7E8-77B8ADDDB3B1}"/>
          </ac:picMkLst>
        </pc:picChg>
        <pc:picChg chg="add mod">
          <ac:chgData name="Utsav S" userId="98531637011fa9f8" providerId="LiveId" clId="{5086C8E0-CC0B-472A-9AC6-041DA9A92F0D}" dt="2021-05-27T06:40:10.289" v="798"/>
          <ac:picMkLst>
            <pc:docMk/>
            <pc:sldMk cId="2558366740" sldId="2445"/>
            <ac:picMk id="9" creationId="{29FD934B-5E71-4D36-895F-1DA92FA29F7B}"/>
          </ac:picMkLst>
        </pc:picChg>
      </pc:sldChg>
      <pc:sldChg chg="addSp delSp modSp mod modTransition">
        <pc:chgData name="Utsav S" userId="98531637011fa9f8" providerId="LiveId" clId="{5086C8E0-CC0B-472A-9AC6-041DA9A92F0D}" dt="2021-05-27T06:13:44.044" v="772"/>
        <pc:sldMkLst>
          <pc:docMk/>
          <pc:sldMk cId="3601092315" sldId="2446"/>
        </pc:sldMkLst>
        <pc:spChg chg="del">
          <ac:chgData name="Utsav S" userId="98531637011fa9f8" providerId="LiveId" clId="{5086C8E0-CC0B-472A-9AC6-041DA9A92F0D}" dt="2021-05-25T04:34:21.727" v="725" actId="478"/>
          <ac:spMkLst>
            <pc:docMk/>
            <pc:sldMk cId="3601092315" sldId="2446"/>
            <ac:spMk id="6" creationId="{20858516-83C9-4E42-B790-399FFCC526AF}"/>
          </ac:spMkLst>
        </pc:spChg>
        <pc:picChg chg="add mod">
          <ac:chgData name="Utsav S" userId="98531637011fa9f8" providerId="LiveId" clId="{5086C8E0-CC0B-472A-9AC6-041DA9A92F0D}" dt="2021-05-27T06:13:44.044" v="772"/>
          <ac:picMkLst>
            <pc:docMk/>
            <pc:sldMk cId="3601092315" sldId="2446"/>
            <ac:picMk id="2" creationId="{F1670041-8378-4861-8D5A-65793E2D1316}"/>
          </ac:picMkLst>
        </pc:picChg>
      </pc:sldChg>
      <pc:sldChg chg="addSp delSp modSp mod modTransition">
        <pc:chgData name="Utsav S" userId="98531637011fa9f8" providerId="LiveId" clId="{5086C8E0-CC0B-472A-9AC6-041DA9A92F0D}" dt="2021-05-27T06:15:48.333" v="775"/>
        <pc:sldMkLst>
          <pc:docMk/>
          <pc:sldMk cId="3219872705" sldId="2448"/>
        </pc:sldMkLst>
        <pc:spChg chg="del">
          <ac:chgData name="Utsav S" userId="98531637011fa9f8" providerId="LiveId" clId="{5086C8E0-CC0B-472A-9AC6-041DA9A92F0D}" dt="2021-05-25T04:34:25.842" v="726" actId="478"/>
          <ac:spMkLst>
            <pc:docMk/>
            <pc:sldMk cId="3219872705" sldId="2448"/>
            <ac:spMk id="6" creationId="{20858516-83C9-4E42-B790-399FFCC526AF}"/>
          </ac:spMkLst>
        </pc:spChg>
        <pc:picChg chg="add del mod">
          <ac:chgData name="Utsav S" userId="98531637011fa9f8" providerId="LiveId" clId="{5086C8E0-CC0B-472A-9AC6-041DA9A92F0D}" dt="2021-05-27T06:14:32.590" v="774"/>
          <ac:picMkLst>
            <pc:docMk/>
            <pc:sldMk cId="3219872705" sldId="2448"/>
            <ac:picMk id="2" creationId="{25EAC447-0A42-4889-8EC8-2A5640A19653}"/>
          </ac:picMkLst>
        </pc:picChg>
        <pc:picChg chg="add del mod">
          <ac:chgData name="Utsav S" userId="98531637011fa9f8" providerId="LiveId" clId="{5086C8E0-CC0B-472A-9AC6-041DA9A92F0D}" dt="2021-05-27T06:15:48.333" v="775"/>
          <ac:picMkLst>
            <pc:docMk/>
            <pc:sldMk cId="3219872705" sldId="2448"/>
            <ac:picMk id="5" creationId="{62C62F0B-A9CC-49F6-B56A-F0A7AB607781}"/>
          </ac:picMkLst>
        </pc:picChg>
        <pc:picChg chg="add mod">
          <ac:chgData name="Utsav S" userId="98531637011fa9f8" providerId="LiveId" clId="{5086C8E0-CC0B-472A-9AC6-041DA9A92F0D}" dt="2021-05-27T06:15:48.333" v="775"/>
          <ac:picMkLst>
            <pc:docMk/>
            <pc:sldMk cId="3219872705" sldId="2448"/>
            <ac:picMk id="6" creationId="{DCD22926-C69A-4B30-9C24-E669AA3FFDAE}"/>
          </ac:picMkLst>
        </pc:picChg>
      </pc:sldChg>
      <pc:sldChg chg="addSp delSp modSp mod modTransition">
        <pc:chgData name="Utsav S" userId="98531637011fa9f8" providerId="LiveId" clId="{5086C8E0-CC0B-472A-9AC6-041DA9A92F0D}" dt="2021-05-27T06:17:58.632" v="776"/>
        <pc:sldMkLst>
          <pc:docMk/>
          <pc:sldMk cId="2797315035" sldId="2449"/>
        </pc:sldMkLst>
        <pc:spChg chg="del">
          <ac:chgData name="Utsav S" userId="98531637011fa9f8" providerId="LiveId" clId="{5086C8E0-CC0B-472A-9AC6-041DA9A92F0D}" dt="2021-05-25T04:34:29.001" v="727" actId="478"/>
          <ac:spMkLst>
            <pc:docMk/>
            <pc:sldMk cId="2797315035" sldId="2449"/>
            <ac:spMk id="6" creationId="{20858516-83C9-4E42-B790-399FFCC526AF}"/>
          </ac:spMkLst>
        </pc:spChg>
        <pc:picChg chg="add mod">
          <ac:chgData name="Utsav S" userId="98531637011fa9f8" providerId="LiveId" clId="{5086C8E0-CC0B-472A-9AC6-041DA9A92F0D}" dt="2021-05-27T06:17:58.632" v="776"/>
          <ac:picMkLst>
            <pc:docMk/>
            <pc:sldMk cId="2797315035" sldId="2449"/>
            <ac:picMk id="2" creationId="{425B56B5-4712-4AE6-A84D-CF44B8CA8866}"/>
          </ac:picMkLst>
        </pc:picChg>
      </pc:sldChg>
      <pc:sldChg chg="addSp delSp modSp mod modTransition">
        <pc:chgData name="Utsav S" userId="98531637011fa9f8" providerId="LiveId" clId="{5086C8E0-CC0B-472A-9AC6-041DA9A92F0D}" dt="2021-05-27T06:22:59.469" v="779"/>
        <pc:sldMkLst>
          <pc:docMk/>
          <pc:sldMk cId="1416471593" sldId="2450"/>
        </pc:sldMkLst>
        <pc:spChg chg="del">
          <ac:chgData name="Utsav S" userId="98531637011fa9f8" providerId="LiveId" clId="{5086C8E0-CC0B-472A-9AC6-041DA9A92F0D}" dt="2021-05-25T04:34:32.455" v="728" actId="478"/>
          <ac:spMkLst>
            <pc:docMk/>
            <pc:sldMk cId="1416471593" sldId="2450"/>
            <ac:spMk id="8" creationId="{37EAC647-D2A2-4904-B455-984AECA4DA77}"/>
          </ac:spMkLst>
        </pc:spChg>
        <pc:picChg chg="add del mod">
          <ac:chgData name="Utsav S" userId="98531637011fa9f8" providerId="LiveId" clId="{5086C8E0-CC0B-472A-9AC6-041DA9A92F0D}" dt="2021-05-27T06:22:08.192" v="778"/>
          <ac:picMkLst>
            <pc:docMk/>
            <pc:sldMk cId="1416471593" sldId="2450"/>
            <ac:picMk id="2" creationId="{00001370-BCB9-4F3C-AA02-0F1BADECCE85}"/>
          </ac:picMkLst>
        </pc:picChg>
        <pc:picChg chg="add del mod">
          <ac:chgData name="Utsav S" userId="98531637011fa9f8" providerId="LiveId" clId="{5086C8E0-CC0B-472A-9AC6-041DA9A92F0D}" dt="2021-05-27T06:22:59.469" v="779"/>
          <ac:picMkLst>
            <pc:docMk/>
            <pc:sldMk cId="1416471593" sldId="2450"/>
            <ac:picMk id="3" creationId="{529D53D2-90BE-49AD-BF64-3C675CA8CC52}"/>
          </ac:picMkLst>
        </pc:picChg>
        <pc:picChg chg="add mod">
          <ac:chgData name="Utsav S" userId="98531637011fa9f8" providerId="LiveId" clId="{5086C8E0-CC0B-472A-9AC6-041DA9A92F0D}" dt="2021-05-27T06:22:59.469" v="779"/>
          <ac:picMkLst>
            <pc:docMk/>
            <pc:sldMk cId="1416471593" sldId="2450"/>
            <ac:picMk id="5" creationId="{3FFBFDAC-B71E-441C-8AEF-DCAF13888E47}"/>
          </ac:picMkLst>
        </pc:picChg>
      </pc:sldChg>
      <pc:sldChg chg="addSp delSp modSp mod modTransition">
        <pc:chgData name="Utsav S" userId="98531637011fa9f8" providerId="LiveId" clId="{5086C8E0-CC0B-472A-9AC6-041DA9A92F0D}" dt="2021-05-27T06:30:47.660" v="784"/>
        <pc:sldMkLst>
          <pc:docMk/>
          <pc:sldMk cId="3649134912" sldId="2451"/>
        </pc:sldMkLst>
        <pc:spChg chg="del">
          <ac:chgData name="Utsav S" userId="98531637011fa9f8" providerId="LiveId" clId="{5086C8E0-CC0B-472A-9AC6-041DA9A92F0D}" dt="2021-05-25T04:34:41.736" v="730" actId="478"/>
          <ac:spMkLst>
            <pc:docMk/>
            <pc:sldMk cId="3649134912" sldId="2451"/>
            <ac:spMk id="6" creationId="{20858516-83C9-4E42-B790-399FFCC526AF}"/>
          </ac:spMkLst>
        </pc:spChg>
        <pc:picChg chg="add del mod">
          <ac:chgData name="Utsav S" userId="98531637011fa9f8" providerId="LiveId" clId="{5086C8E0-CC0B-472A-9AC6-041DA9A92F0D}" dt="2021-05-27T06:29:14.243" v="783"/>
          <ac:picMkLst>
            <pc:docMk/>
            <pc:sldMk cId="3649134912" sldId="2451"/>
            <ac:picMk id="2" creationId="{69FE7A44-2473-409C-9DB6-6A74EBB8F5AE}"/>
          </ac:picMkLst>
        </pc:picChg>
        <pc:picChg chg="add del mod">
          <ac:chgData name="Utsav S" userId="98531637011fa9f8" providerId="LiveId" clId="{5086C8E0-CC0B-472A-9AC6-041DA9A92F0D}" dt="2021-05-27T06:30:47.660" v="784"/>
          <ac:picMkLst>
            <pc:docMk/>
            <pc:sldMk cId="3649134912" sldId="2451"/>
            <ac:picMk id="5" creationId="{49171F81-A3ED-4076-8C71-7641548D175D}"/>
          </ac:picMkLst>
        </pc:picChg>
        <pc:picChg chg="add mod">
          <ac:chgData name="Utsav S" userId="98531637011fa9f8" providerId="LiveId" clId="{5086C8E0-CC0B-472A-9AC6-041DA9A92F0D}" dt="2021-05-27T06:30:47.660" v="784"/>
          <ac:picMkLst>
            <pc:docMk/>
            <pc:sldMk cId="3649134912" sldId="2451"/>
            <ac:picMk id="6" creationId="{347307B0-C256-457D-B3FC-AC8B44610E4B}"/>
          </ac:picMkLst>
        </pc:picChg>
      </pc:sldChg>
      <pc:sldChg chg="addSp delSp modSp mod modTransition">
        <pc:chgData name="Utsav S" userId="98531637011fa9f8" providerId="LiveId" clId="{5086C8E0-CC0B-472A-9AC6-041DA9A92F0D}" dt="2021-05-27T06:31:25.658" v="785"/>
        <pc:sldMkLst>
          <pc:docMk/>
          <pc:sldMk cId="1155106966" sldId="2454"/>
        </pc:sldMkLst>
        <pc:spChg chg="del">
          <ac:chgData name="Utsav S" userId="98531637011fa9f8" providerId="LiveId" clId="{5086C8E0-CC0B-472A-9AC6-041DA9A92F0D}" dt="2021-05-25T04:34:44.796" v="731" actId="478"/>
          <ac:spMkLst>
            <pc:docMk/>
            <pc:sldMk cId="1155106966" sldId="2454"/>
            <ac:spMk id="6" creationId="{20858516-83C9-4E42-B790-399FFCC526AF}"/>
          </ac:spMkLst>
        </pc:spChg>
        <pc:picChg chg="add mod">
          <ac:chgData name="Utsav S" userId="98531637011fa9f8" providerId="LiveId" clId="{5086C8E0-CC0B-472A-9AC6-041DA9A92F0D}" dt="2021-05-27T06:31:25.658" v="785"/>
          <ac:picMkLst>
            <pc:docMk/>
            <pc:sldMk cId="1155106966" sldId="2454"/>
            <ac:picMk id="2" creationId="{DE9A4279-737B-424C-9806-A6B154BC90AA}"/>
          </ac:picMkLst>
        </pc:picChg>
      </pc:sldChg>
      <pc:sldChg chg="addSp delSp modSp mod modTransition">
        <pc:chgData name="Utsav S" userId="98531637011fa9f8" providerId="LiveId" clId="{5086C8E0-CC0B-472A-9AC6-041DA9A92F0D}" dt="2021-05-27T06:28:18.878" v="781"/>
        <pc:sldMkLst>
          <pc:docMk/>
          <pc:sldMk cId="1937938177" sldId="2455"/>
        </pc:sldMkLst>
        <pc:spChg chg="del">
          <ac:chgData name="Utsav S" userId="98531637011fa9f8" providerId="LiveId" clId="{5086C8E0-CC0B-472A-9AC6-041DA9A92F0D}" dt="2021-05-25T04:34:37.832" v="729" actId="478"/>
          <ac:spMkLst>
            <pc:docMk/>
            <pc:sldMk cId="1937938177" sldId="2455"/>
            <ac:spMk id="6" creationId="{20858516-83C9-4E42-B790-399FFCC526AF}"/>
          </ac:spMkLst>
        </pc:spChg>
        <pc:picChg chg="add del mod">
          <ac:chgData name="Utsav S" userId="98531637011fa9f8" providerId="LiveId" clId="{5086C8E0-CC0B-472A-9AC6-041DA9A92F0D}" dt="2021-05-27T06:28:18.878" v="781"/>
          <ac:picMkLst>
            <pc:docMk/>
            <pc:sldMk cId="1937938177" sldId="2455"/>
            <ac:picMk id="2" creationId="{5ECF754A-79E0-41AB-8447-74E1FACF8EA0}"/>
          </ac:picMkLst>
        </pc:picChg>
        <pc:picChg chg="add mod">
          <ac:chgData name="Utsav S" userId="98531637011fa9f8" providerId="LiveId" clId="{5086C8E0-CC0B-472A-9AC6-041DA9A92F0D}" dt="2021-05-27T06:28:18.878" v="781"/>
          <ac:picMkLst>
            <pc:docMk/>
            <pc:sldMk cId="1937938177" sldId="2455"/>
            <ac:picMk id="6" creationId="{CEAD1841-8A90-459E-B75B-6873F3BF7443}"/>
          </ac:picMkLst>
        </pc:picChg>
      </pc:sldChg>
      <pc:sldChg chg="addSp delSp modSp mod modTransition modClrScheme chgLayout">
        <pc:chgData name="Utsav S" userId="98531637011fa9f8" providerId="LiveId" clId="{5086C8E0-CC0B-472A-9AC6-041DA9A92F0D}" dt="2021-05-27T06:32:36.961" v="787"/>
        <pc:sldMkLst>
          <pc:docMk/>
          <pc:sldMk cId="2234122606" sldId="2456"/>
        </pc:sldMkLst>
        <pc:spChg chg="mod ord">
          <ac:chgData name="Utsav S" userId="98531637011fa9f8" providerId="LiveId" clId="{5086C8E0-CC0B-472A-9AC6-041DA9A92F0D}" dt="2021-05-25T04:28:25.679" v="672" actId="26606"/>
          <ac:spMkLst>
            <pc:docMk/>
            <pc:sldMk cId="2234122606" sldId="2456"/>
            <ac:spMk id="3" creationId="{74347E5D-2BDD-4690-8558-5F1BF4AD7024}"/>
          </ac:spMkLst>
        </pc:spChg>
        <pc:spChg chg="mod ord">
          <ac:chgData name="Utsav S" userId="98531637011fa9f8" providerId="LiveId" clId="{5086C8E0-CC0B-472A-9AC6-041DA9A92F0D}" dt="2021-05-25T04:28:25.679" v="672" actId="26606"/>
          <ac:spMkLst>
            <pc:docMk/>
            <pc:sldMk cId="2234122606" sldId="2456"/>
            <ac:spMk id="4" creationId="{E3E404C0-7F1F-4EFD-A13A-D825DA85BC9D}"/>
          </ac:spMkLst>
        </pc:spChg>
        <pc:spChg chg="del mod ord">
          <ac:chgData name="Utsav S" userId="98531637011fa9f8" providerId="LiveId" clId="{5086C8E0-CC0B-472A-9AC6-041DA9A92F0D}" dt="2021-05-25T04:35:00.371" v="735" actId="478"/>
          <ac:spMkLst>
            <pc:docMk/>
            <pc:sldMk cId="2234122606" sldId="2456"/>
            <ac:spMk id="6" creationId="{20858516-83C9-4E42-B790-399FFCC526AF}"/>
          </ac:spMkLst>
        </pc:spChg>
        <pc:spChg chg="mod ord">
          <ac:chgData name="Utsav S" userId="98531637011fa9f8" providerId="LiveId" clId="{5086C8E0-CC0B-472A-9AC6-041DA9A92F0D}" dt="2021-05-25T04:28:25.679" v="672" actId="26606"/>
          <ac:spMkLst>
            <pc:docMk/>
            <pc:sldMk cId="2234122606" sldId="2456"/>
            <ac:spMk id="7" creationId="{7C098EB1-7985-4BAE-864F-068D1801ABFB}"/>
          </ac:spMkLst>
        </pc:spChg>
        <pc:spChg chg="add mod">
          <ac:chgData name="Utsav S" userId="98531637011fa9f8" providerId="LiveId" clId="{5086C8E0-CC0B-472A-9AC6-041DA9A92F0D}" dt="2021-05-25T04:28:25.679" v="672" actId="26606"/>
          <ac:spMkLst>
            <pc:docMk/>
            <pc:sldMk cId="2234122606" sldId="2456"/>
            <ac:spMk id="13" creationId="{5F47E493-9223-4F6B-BDA5-75CC51CF3F1C}"/>
          </ac:spMkLst>
        </pc:spChg>
        <pc:picChg chg="add mod">
          <ac:chgData name="Utsav S" userId="98531637011fa9f8" providerId="LiveId" clId="{5086C8E0-CC0B-472A-9AC6-041DA9A92F0D}" dt="2021-05-27T06:32:36.961" v="787"/>
          <ac:picMkLst>
            <pc:docMk/>
            <pc:sldMk cId="2234122606" sldId="2456"/>
            <ac:picMk id="2" creationId="{2AC51545-4D1A-4A62-8E47-C4E633816F75}"/>
          </ac:picMkLst>
        </pc:picChg>
        <pc:picChg chg="del">
          <ac:chgData name="Utsav S" userId="98531637011fa9f8" providerId="LiveId" clId="{5086C8E0-CC0B-472A-9AC6-041DA9A92F0D}" dt="2021-05-25T04:19:57.021" v="206" actId="478"/>
          <ac:picMkLst>
            <pc:docMk/>
            <pc:sldMk cId="2234122606" sldId="2456"/>
            <ac:picMk id="5" creationId="{9B9E79A8-A68D-4DAF-8F46-EF32E7193E85}"/>
          </ac:picMkLst>
        </pc:picChg>
        <pc:picChg chg="add mod">
          <ac:chgData name="Utsav S" userId="98531637011fa9f8" providerId="LiveId" clId="{5086C8E0-CC0B-472A-9AC6-041DA9A92F0D}" dt="2021-05-25T04:28:52.148" v="677" actId="1076"/>
          <ac:picMkLst>
            <pc:docMk/>
            <pc:sldMk cId="2234122606" sldId="2456"/>
            <ac:picMk id="8" creationId="{A39FACBA-957B-42C3-B9B5-EA10967458DC}"/>
          </ac:picMkLst>
        </pc:picChg>
      </pc:sldChg>
      <pc:sldChg chg="addSp delSp modSp add mod modTransition">
        <pc:chgData name="Utsav S" userId="98531637011fa9f8" providerId="LiveId" clId="{5086C8E0-CC0B-472A-9AC6-041DA9A92F0D}" dt="2021-05-27T06:33:56.857" v="790"/>
        <pc:sldMkLst>
          <pc:docMk/>
          <pc:sldMk cId="3217301625" sldId="2457"/>
        </pc:sldMkLst>
        <pc:spChg chg="mod">
          <ac:chgData name="Utsav S" userId="98531637011fa9f8" providerId="LiveId" clId="{5086C8E0-CC0B-472A-9AC6-041DA9A92F0D}" dt="2021-05-25T04:21:15.834" v="304" actId="20577"/>
          <ac:spMkLst>
            <pc:docMk/>
            <pc:sldMk cId="3217301625" sldId="2457"/>
            <ac:spMk id="3" creationId="{74347E5D-2BDD-4690-8558-5F1BF4AD7024}"/>
          </ac:spMkLst>
        </pc:spChg>
        <pc:spChg chg="mod">
          <ac:chgData name="Utsav S" userId="98531637011fa9f8" providerId="LiveId" clId="{5086C8E0-CC0B-472A-9AC6-041DA9A92F0D}" dt="2021-05-25T04:23:19.391" v="554" actId="20577"/>
          <ac:spMkLst>
            <pc:docMk/>
            <pc:sldMk cId="3217301625" sldId="2457"/>
            <ac:spMk id="4" creationId="{E3E404C0-7F1F-4EFD-A13A-D825DA85BC9D}"/>
          </ac:spMkLst>
        </pc:spChg>
        <pc:spChg chg="del">
          <ac:chgData name="Utsav S" userId="98531637011fa9f8" providerId="LiveId" clId="{5086C8E0-CC0B-472A-9AC6-041DA9A92F0D}" dt="2021-05-25T04:35:05.343" v="736" actId="478"/>
          <ac:spMkLst>
            <pc:docMk/>
            <pc:sldMk cId="3217301625" sldId="2457"/>
            <ac:spMk id="6" creationId="{20858516-83C9-4E42-B790-399FFCC526AF}"/>
          </ac:spMkLst>
        </pc:spChg>
        <pc:picChg chg="add del mod">
          <ac:chgData name="Utsav S" userId="98531637011fa9f8" providerId="LiveId" clId="{5086C8E0-CC0B-472A-9AC6-041DA9A92F0D}" dt="2021-05-27T06:33:21.029" v="789"/>
          <ac:picMkLst>
            <pc:docMk/>
            <pc:sldMk cId="3217301625" sldId="2457"/>
            <ac:picMk id="2" creationId="{4A8ED597-5E78-4D68-9EBF-B06CC90510BD}"/>
          </ac:picMkLst>
        </pc:picChg>
        <pc:picChg chg="add mod">
          <ac:chgData name="Utsav S" userId="98531637011fa9f8" providerId="LiveId" clId="{5086C8E0-CC0B-472A-9AC6-041DA9A92F0D}" dt="2021-05-25T04:27:48.332" v="665" actId="1076"/>
          <ac:picMkLst>
            <pc:docMk/>
            <pc:sldMk cId="3217301625" sldId="2457"/>
            <ac:picMk id="5" creationId="{31D4D077-95EF-4775-9082-304C4A682B06}"/>
          </ac:picMkLst>
        </pc:picChg>
        <pc:picChg chg="add del mod">
          <ac:chgData name="Utsav S" userId="98531637011fa9f8" providerId="LiveId" clId="{5086C8E0-CC0B-472A-9AC6-041DA9A92F0D}" dt="2021-05-27T06:33:56.857" v="790"/>
          <ac:picMkLst>
            <pc:docMk/>
            <pc:sldMk cId="3217301625" sldId="2457"/>
            <ac:picMk id="6" creationId="{7A7D6561-ACD1-4B49-A1AD-E7077A12DA94}"/>
          </ac:picMkLst>
        </pc:picChg>
        <pc:picChg chg="add mod">
          <ac:chgData name="Utsav S" userId="98531637011fa9f8" providerId="LiveId" clId="{5086C8E0-CC0B-472A-9AC6-041DA9A92F0D}" dt="2021-05-27T06:33:56.857" v="790"/>
          <ac:picMkLst>
            <pc:docMk/>
            <pc:sldMk cId="3217301625" sldId="2457"/>
            <ac:picMk id="8" creationId="{429B7D2B-2E94-488A-A0B4-5C3642789E8B}"/>
          </ac:picMkLst>
        </pc:picChg>
      </pc:sldChg>
      <pc:sldChg chg="addSp delSp modSp add mod modTransition modClrScheme chgLayout">
        <pc:chgData name="Utsav S" userId="98531637011fa9f8" providerId="LiveId" clId="{5086C8E0-CC0B-472A-9AC6-041DA9A92F0D}" dt="2021-05-27T06:35:27.609" v="792"/>
        <pc:sldMkLst>
          <pc:docMk/>
          <pc:sldMk cId="3330284195" sldId="2458"/>
        </pc:sldMkLst>
        <pc:spChg chg="mod ord">
          <ac:chgData name="Utsav S" userId="98531637011fa9f8" providerId="LiveId" clId="{5086C8E0-CC0B-472A-9AC6-041DA9A92F0D}" dt="2021-05-25T04:26:47.063" v="651" actId="26606"/>
          <ac:spMkLst>
            <pc:docMk/>
            <pc:sldMk cId="3330284195" sldId="2458"/>
            <ac:spMk id="3" creationId="{74347E5D-2BDD-4690-8558-5F1BF4AD7024}"/>
          </ac:spMkLst>
        </pc:spChg>
        <pc:spChg chg="mod ord">
          <ac:chgData name="Utsav S" userId="98531637011fa9f8" providerId="LiveId" clId="{5086C8E0-CC0B-472A-9AC6-041DA9A92F0D}" dt="2021-05-25T04:29:01.232" v="679" actId="20577"/>
          <ac:spMkLst>
            <pc:docMk/>
            <pc:sldMk cId="3330284195" sldId="2458"/>
            <ac:spMk id="4" creationId="{E3E404C0-7F1F-4EFD-A13A-D825DA85BC9D}"/>
          </ac:spMkLst>
        </pc:spChg>
        <pc:spChg chg="del mod">
          <ac:chgData name="Utsav S" userId="98531637011fa9f8" providerId="LiveId" clId="{5086C8E0-CC0B-472A-9AC6-041DA9A92F0D}" dt="2021-05-25T04:35:08.817" v="737" actId="478"/>
          <ac:spMkLst>
            <pc:docMk/>
            <pc:sldMk cId="3330284195" sldId="2458"/>
            <ac:spMk id="6" creationId="{20858516-83C9-4E42-B790-399FFCC526AF}"/>
          </ac:spMkLst>
        </pc:spChg>
        <pc:spChg chg="mod">
          <ac:chgData name="Utsav S" userId="98531637011fa9f8" providerId="LiveId" clId="{5086C8E0-CC0B-472A-9AC6-041DA9A92F0D}" dt="2021-05-25T04:26:47.063" v="651" actId="26606"/>
          <ac:spMkLst>
            <pc:docMk/>
            <pc:sldMk cId="3330284195" sldId="2458"/>
            <ac:spMk id="7" creationId="{7C098EB1-7985-4BAE-864F-068D1801ABFB}"/>
          </ac:spMkLst>
        </pc:spChg>
        <pc:picChg chg="add del mod">
          <ac:chgData name="Utsav S" userId="98531637011fa9f8" providerId="LiveId" clId="{5086C8E0-CC0B-472A-9AC6-041DA9A92F0D}" dt="2021-05-27T06:35:27.609" v="792"/>
          <ac:picMkLst>
            <pc:docMk/>
            <pc:sldMk cId="3330284195" sldId="2458"/>
            <ac:picMk id="2" creationId="{CB072224-37B5-4D8E-B3E5-B4B6D229EE69}"/>
          </ac:picMkLst>
        </pc:picChg>
        <pc:picChg chg="add mod">
          <ac:chgData name="Utsav S" userId="98531637011fa9f8" providerId="LiveId" clId="{5086C8E0-CC0B-472A-9AC6-041DA9A92F0D}" dt="2021-05-25T04:27:08.185" v="655" actId="1076"/>
          <ac:picMkLst>
            <pc:docMk/>
            <pc:sldMk cId="3330284195" sldId="2458"/>
            <ac:picMk id="5" creationId="{EE04D88A-371A-4B2B-B355-D66D552E7BAE}"/>
          </ac:picMkLst>
        </pc:picChg>
        <pc:picChg chg="add mod">
          <ac:chgData name="Utsav S" userId="98531637011fa9f8" providerId="LiveId" clId="{5086C8E0-CC0B-472A-9AC6-041DA9A92F0D}" dt="2021-05-27T06:35:27.609" v="792"/>
          <ac:picMkLst>
            <pc:docMk/>
            <pc:sldMk cId="3330284195" sldId="2458"/>
            <ac:picMk id="6" creationId="{2B332E53-11CD-4F71-87C3-3BCE605F781F}"/>
          </ac:picMkLst>
        </pc:picChg>
      </pc:sldChg>
      <pc:sldChg chg="addSp delSp modSp add del mod delAnim modAnim">
        <pc:chgData name="Utsav S" userId="98531637011fa9f8" providerId="LiveId" clId="{5086C8E0-CC0B-472A-9AC6-041DA9A92F0D}" dt="2021-05-27T05:57:10.398" v="756" actId="47"/>
        <pc:sldMkLst>
          <pc:docMk/>
          <pc:sldMk cId="1341284825" sldId="2459"/>
        </pc:sldMkLst>
        <pc:spChg chg="mod">
          <ac:chgData name="Utsav S" userId="98531637011fa9f8" providerId="LiveId" clId="{5086C8E0-CC0B-472A-9AC6-041DA9A92F0D}" dt="2021-05-27T05:56:19.520" v="749" actId="6549"/>
          <ac:spMkLst>
            <pc:docMk/>
            <pc:sldMk cId="1341284825" sldId="2459"/>
            <ac:spMk id="4" creationId="{9C2EEB1E-E5B2-44FA-8D26-4D510438DDB9}"/>
          </ac:spMkLst>
        </pc:spChg>
        <pc:picChg chg="add del mod">
          <ac:chgData name="Utsav S" userId="98531637011fa9f8" providerId="LiveId" clId="{5086C8E0-CC0B-472A-9AC6-041DA9A92F0D}" dt="2021-05-27T05:57:05.521" v="755" actId="478"/>
          <ac:picMkLst>
            <pc:docMk/>
            <pc:sldMk cId="1341284825" sldId="2459"/>
            <ac:picMk id="2" creationId="{F84D15F9-2B65-4239-BDBC-F1B7F61FAE92}"/>
          </ac:picMkLst>
        </pc:picChg>
      </pc:sldChg>
      <pc:sldChg chg="addSp delSp modSp new del mod ord modTransition modAnim">
        <pc:chgData name="Utsav S" userId="98531637011fa9f8" providerId="LiveId" clId="{5086C8E0-CC0B-472A-9AC6-041DA9A92F0D}" dt="2021-05-27T05:56:01.925" v="746" actId="47"/>
        <pc:sldMkLst>
          <pc:docMk/>
          <pc:sldMk cId="2537774506" sldId="2459"/>
        </pc:sldMkLst>
        <pc:spChg chg="del">
          <ac:chgData name="Utsav S" userId="98531637011fa9f8" providerId="LiveId" clId="{5086C8E0-CC0B-472A-9AC6-041DA9A92F0D}" dt="2021-05-25T04:29:35.832" v="691" actId="478"/>
          <ac:spMkLst>
            <pc:docMk/>
            <pc:sldMk cId="2537774506" sldId="2459"/>
            <ac:spMk id="2" creationId="{D240144C-4F94-4F08-9307-ECE3FA985A8B}"/>
          </ac:spMkLst>
        </pc:spChg>
        <pc:spChg chg="del">
          <ac:chgData name="Utsav S" userId="98531637011fa9f8" providerId="LiveId" clId="{5086C8E0-CC0B-472A-9AC6-041DA9A92F0D}" dt="2021-05-25T04:29:44.068" v="693" actId="478"/>
          <ac:spMkLst>
            <pc:docMk/>
            <pc:sldMk cId="2537774506" sldId="2459"/>
            <ac:spMk id="3" creationId="{85172381-402D-46A0-9EC3-7A9CE3DB7FEA}"/>
          </ac:spMkLst>
        </pc:spChg>
        <pc:spChg chg="del">
          <ac:chgData name="Utsav S" userId="98531637011fa9f8" providerId="LiveId" clId="{5086C8E0-CC0B-472A-9AC6-041DA9A92F0D}" dt="2021-05-25T04:29:39.087" v="692" actId="478"/>
          <ac:spMkLst>
            <pc:docMk/>
            <pc:sldMk cId="2537774506" sldId="2459"/>
            <ac:spMk id="4" creationId="{C76B0B7F-0421-4570-8753-B3702384FAFE}"/>
          </ac:spMkLst>
        </pc:spChg>
        <pc:spChg chg="del">
          <ac:chgData name="Utsav S" userId="98531637011fa9f8" providerId="LiveId" clId="{5086C8E0-CC0B-472A-9AC6-041DA9A92F0D}" dt="2021-05-25T04:35:18.059" v="739" actId="478"/>
          <ac:spMkLst>
            <pc:docMk/>
            <pc:sldMk cId="2537774506" sldId="2459"/>
            <ac:spMk id="5" creationId="{5A1EFEA9-D486-4041-9486-F0EA6BA146A1}"/>
          </ac:spMkLst>
        </pc:spChg>
        <pc:picChg chg="add mod">
          <ac:chgData name="Utsav S" userId="98531637011fa9f8" providerId="LiveId" clId="{5086C8E0-CC0B-472A-9AC6-041DA9A92F0D}" dt="2021-05-27T05:55:39.364" v="743" actId="14100"/>
          <ac:picMkLst>
            <pc:docMk/>
            <pc:sldMk cId="2537774506" sldId="2459"/>
            <ac:picMk id="2" creationId="{C9A96D05-E5AB-4F38-A765-858CF9A03BA8}"/>
          </ac:picMkLst>
        </pc:picChg>
      </pc:sldChg>
      <pc:sldChg chg="add del">
        <pc:chgData name="Utsav S" userId="98531637011fa9f8" providerId="LiveId" clId="{5086C8E0-CC0B-472A-9AC6-041DA9A92F0D}" dt="2021-05-27T05:57:12.398" v="757" actId="47"/>
        <pc:sldMkLst>
          <pc:docMk/>
          <pc:sldMk cId="55278484" sldId="2460"/>
        </pc:sldMkLst>
      </pc:sldChg>
      <pc:sldChg chg="new del">
        <pc:chgData name="Utsav S" userId="98531637011fa9f8" providerId="LiveId" clId="{5086C8E0-CC0B-472A-9AC6-041DA9A92F0D}" dt="2021-05-27T05:56:00.133" v="745" actId="47"/>
        <pc:sldMkLst>
          <pc:docMk/>
          <pc:sldMk cId="3905968350" sldId="24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71" r:id="rId13"/>
    <p:sldLayoutId id="214748365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200" dirty="0">
                <a:solidFill>
                  <a:srgbClr val="2F3342"/>
                </a:solidFill>
              </a:rPr>
              <a:t>MEMENTO PUZZLER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PRESENTED BY: UTSAV SHARMA</a:t>
            </a:r>
          </a:p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		218528291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326317-01E9-43C0-9662-6D86F4BF7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143">
        <p159:morph option="byObject"/>
      </p:transition>
    </mc:Choice>
    <mc:Fallback xmlns="">
      <p:transition spd="slow" advTm="19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gamecentre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game has three different gaming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This feature can be found from the menu section of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Radio Buttons are used in its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9E79A8-A68D-4DAF-8F46-EF32E719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45" y="351692"/>
            <a:ext cx="3461971" cy="615461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9A4279-737B-424C-9806-A6B154BC9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06966"/>
      </p:ext>
    </p:extLst>
  </p:cSld>
  <p:clrMapOvr>
    <a:masterClrMapping/>
  </p:clrMapOvr>
  <p:transition spd="slow" advTm="2891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</a:t>
            </a:r>
            <a:r>
              <a:rPr lang="en-US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iII</a:t>
            </a:r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CHALLENGES</a:t>
            </a:r>
            <a:endParaRPr lang="en-US" sz="3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AC797D-34AB-41F2-A766-796C2118D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1062">
        <p:circle/>
      </p:transition>
    </mc:Choice>
    <mc:Fallback>
      <p:transition spd="slow" advTm="110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9FACBA-957B-42C3-B9B5-EA109674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88" y="1600032"/>
            <a:ext cx="6435831" cy="434356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>
            <a:normAutofit/>
          </a:bodyPr>
          <a:lstStyle/>
          <a:p>
            <a:r>
              <a:rPr lang="en-US" dirty="0"/>
              <a:t>coding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went through a few tutorials before I began with my coding.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different files and connecting each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Defining logic for each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Setting up the game’s board and defining different dimensions for each level.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47E493-9223-4F6B-BDA5-75CC51CF3F1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C51545-4D1A-4A62-8E47-C4E633816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2606"/>
      </p:ext>
    </p:extLst>
  </p:cSld>
  <p:clrMapOvr>
    <a:masterClrMapping/>
  </p:clrMapOvr>
  <p:transition spd="slow" advTm="40254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about its different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its libraries such as storage, analytics, </a:t>
            </a:r>
            <a:r>
              <a:rPr lang="en-US" dirty="0" err="1"/>
              <a:t>remoteConfig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different files and connecting each page.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D4D077-95EF-4775-9082-304C4A68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39" y="1981115"/>
            <a:ext cx="6250528" cy="323253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9B7D2B-2E94-488A-A0B4-5C3642789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1625"/>
      </p:ext>
    </p:extLst>
  </p:cSld>
  <p:clrMapOvr>
    <a:masterClrMapping/>
  </p:clrMapOvr>
  <p:transition spd="slow" advTm="2896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4D88A-371A-4B2B-B355-D66D552E7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563" y="1730625"/>
            <a:ext cx="7922419" cy="339674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Multidex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different implementations for firebase libraries.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en-US" dirty="0"/>
              <a:t>GRADLE AND MANIFEST FILES</a:t>
            </a:r>
            <a:endParaRPr lang="en-AU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332E53-11CD-4F71-87C3-3BCE605F7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4195"/>
      </p:ext>
    </p:extLst>
  </p:cSld>
  <p:clrMapOvr>
    <a:masterClrMapping/>
  </p:clrMapOvr>
  <p:transition spd="slow" advTm="4652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Iv- project demonstration</a:t>
            </a:r>
            <a:endParaRPr lang="en-US" sz="3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9FD934B-5E71-4D36-895F-1DA92FA29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6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94400">
        <p:circle/>
      </p:transition>
    </mc:Choice>
    <mc:Fallback>
      <p:transition spd="slow" advTm="944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82E853-7C28-4F41-9859-1EA430EE8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5413">
        <p15:prstTrans prst="prestige"/>
      </p:transition>
    </mc:Choice>
    <mc:Fallback>
      <p:transition spd="slow" advTm="15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I- Introduction project goals development PROCESS</a:t>
            </a:r>
            <a:endParaRPr lang="en-US" sz="3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2A3B46-E15A-4AE4-B780-DF1D19695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203">
        <p:circle/>
      </p:transition>
    </mc:Choice>
    <mc:Fallback xmlns="">
      <p:transition spd="slow" advTm="1820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234" y="754538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226365"/>
            <a:ext cx="5138057" cy="371723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AU" dirty="0"/>
              <a:t>he Memento Puzzler is an Android Gaming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 is intended to be played by kids as well as teenagers and adults.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Designed on Android Studio.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BD53B4-2FEF-400B-800F-986C031B2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21" y="0"/>
            <a:ext cx="3857625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6FFCFEE-F62C-430F-802A-5280FACE0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ransition spd="slow" advTm="4709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Application’s aim is to enhance a child’s memory and help adults to concentrate.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fast-paced game with three different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Contains a simple User interface which isn’t clustered with various buttons, which can be found in existing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Serves its sole purpose of enhancing the player’s memory and concentration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670041-8378-4861-8D5A-65793E2D1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2315"/>
      </p:ext>
    </p:extLst>
  </p:cSld>
  <p:clrMapOvr>
    <a:masterClrMapping/>
  </p:clrMapOvr>
  <p:transition spd="slow" advTm="8738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designed a High-Fidelity prototype on Figma, which serves as a blueprint for my final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Learnt how to code in Kotlin and work on Android Studio.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the weekly tasks conducted in the practical's and upskilled myself.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Went through many tutorials to learn about different coding concepts.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D22926-C69A-4B30-9C24-E669AA3F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2705"/>
      </p:ext>
    </p:extLst>
  </p:cSld>
  <p:clrMapOvr>
    <a:masterClrMapping/>
  </p:clrMapOvr>
  <p:transition spd="slow" advTm="70277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Made many changes in my final design as I removed various functions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 my application’s storage, I used Firebase Cloud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Learnt about Firebase through Deakin Sync and tutorials.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 helped in creating a custom game for my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9B44575F-81A3-4B84-A303-3C364EFA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416" y="1364974"/>
            <a:ext cx="5562127" cy="392385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5B56B5-4712-4AE6-A84D-CF44B8CA8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035"/>
      </p:ext>
    </p:extLst>
  </p:cSld>
  <p:clrMapOvr>
    <a:masterClrMapping/>
  </p:clrMapOvr>
  <p:transition spd="slow" advTm="5495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II- KEY FEATURES</a:t>
            </a:r>
            <a:endParaRPr lang="en-US" sz="3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FBFDAC-B71E-441C-8AEF-DCAF13888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3314">
        <p:circle/>
      </p:transition>
    </mc:Choice>
    <mc:Fallback>
      <p:transition spd="slow" advTm="1331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page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This image is of the SEMI PRO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player’s moves and number of pairs matched are counted.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card is revealed on tapping.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matching pairs are left open.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D5613-4C70-4660-948B-7D247B02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65" y="232123"/>
            <a:ext cx="3591803" cy="63854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AD1841-8A90-459E-B75B-6873F3BF7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8177"/>
      </p:ext>
    </p:extLst>
  </p:cSld>
  <p:clrMapOvr>
    <a:masterClrMapping/>
  </p:clrMapOvr>
  <p:transition spd="slow" advTm="12745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47E5D-2BDD-4690-8558-5F1BF4A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game creation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404C0-7F1F-4EFD-A13A-D825DA8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212" y="2520347"/>
            <a:ext cx="5562127" cy="33967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Created with the help of Firebase Cloud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Went through many tutorials to get this working.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player can choose random images form their mobile’s gallery and create their own custom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98EB1-7985-4BAE-864F-068D1801A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D820F-3819-4107-BD6F-C2C66C0C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654" y="218661"/>
            <a:ext cx="3122556" cy="64206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47307B0-C256-457D-B3FC-AC8B44610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4912"/>
      </p:ext>
    </p:extLst>
  </p:cSld>
  <p:clrMapOvr>
    <a:masterClrMapping/>
  </p:clrMapOvr>
  <p:transition spd="slow" advTm="8601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19B998-C0F0-415C-AF4D-F10DCCD30A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204</TotalTime>
  <Words>450</Words>
  <Application>Microsoft Office PowerPoint</Application>
  <PresentationFormat>Widescreen</PresentationFormat>
  <Paragraphs>946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MEMENTO PUZZLER</vt:lpstr>
      <vt:lpstr>PHASE I- Introduction project goals development PROCESS</vt:lpstr>
      <vt:lpstr>iNTRODUCTION</vt:lpstr>
      <vt:lpstr>PROJECT GOALS</vt:lpstr>
      <vt:lpstr>development PROCESS</vt:lpstr>
      <vt:lpstr>development PROCESS</vt:lpstr>
      <vt:lpstr>PHASE II- KEY FEATURES</vt:lpstr>
      <vt:lpstr>Gaming page</vt:lpstr>
      <vt:lpstr>Custom game creation</vt:lpstr>
      <vt:lpstr>gamecentre</vt:lpstr>
      <vt:lpstr>PHASE iII- CHALLENGES</vt:lpstr>
      <vt:lpstr>coding</vt:lpstr>
      <vt:lpstr>FIREBASE</vt:lpstr>
      <vt:lpstr>GRADLE AND MANIFEST FILES</vt:lpstr>
      <vt:lpstr>PHASE Iv- project 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MEMENTO PUZZLER</dc:title>
  <dc:creator>Utsav S</dc:creator>
  <cp:lastModifiedBy>Utsav S</cp:lastModifiedBy>
  <cp:revision>10</cp:revision>
  <dcterms:created xsi:type="dcterms:W3CDTF">2021-05-24T13:20:51Z</dcterms:created>
  <dcterms:modified xsi:type="dcterms:W3CDTF">2021-05-27T06:40:48Z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